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23"/>
  </p:notesMasterIdLst>
  <p:sldIdLst>
    <p:sldId id="291" r:id="rId3"/>
    <p:sldId id="319" r:id="rId4"/>
    <p:sldId id="261" r:id="rId5"/>
    <p:sldId id="289" r:id="rId6"/>
    <p:sldId id="292" r:id="rId7"/>
    <p:sldId id="293" r:id="rId8"/>
    <p:sldId id="295" r:id="rId9"/>
    <p:sldId id="297" r:id="rId10"/>
    <p:sldId id="299" r:id="rId11"/>
    <p:sldId id="301" r:id="rId12"/>
    <p:sldId id="303" r:id="rId13"/>
    <p:sldId id="305" r:id="rId14"/>
    <p:sldId id="306" r:id="rId15"/>
    <p:sldId id="308" r:id="rId16"/>
    <p:sldId id="310" r:id="rId17"/>
    <p:sldId id="312" r:id="rId18"/>
    <p:sldId id="313" r:id="rId19"/>
    <p:sldId id="315" r:id="rId20"/>
    <p:sldId id="317" r:id="rId21"/>
    <p:sldId id="318" r:id="rId22"/>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83" autoAdjust="0"/>
    <p:restoredTop sz="94629" autoAdjust="0"/>
  </p:normalViewPr>
  <p:slideViewPr>
    <p:cSldViewPr>
      <p:cViewPr varScale="1">
        <p:scale>
          <a:sx n="27" d="100"/>
          <a:sy n="27" d="100"/>
        </p:scale>
        <p:origin x="-1308" y="-96"/>
      </p:cViewPr>
      <p:guideLst>
        <p:guide orient="horz" pos="2160"/>
        <p:guide pos="2880"/>
      </p:guideLst>
    </p:cSldViewPr>
  </p:slideViewPr>
  <p:outlineViewPr>
    <p:cViewPr>
      <p:scale>
        <a:sx n="33" d="100"/>
        <a:sy n="33" d="100"/>
      </p:scale>
      <p:origin x="0" y="6612"/>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1/27/2013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1/27/2013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smtClean="0"/>
              <a:t>Worshipping in Spirit and in Truth</a:t>
            </a:r>
            <a:endParaRPr lang="en-US" sz="6000" dirty="0"/>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John 1:12</a:t>
            </a:r>
            <a:br>
              <a:rPr lang="en-US" altLang="en-US" smtClean="0"/>
            </a:br>
            <a:r>
              <a:rPr lang="en-US" altLang="en-US" smtClean="0"/>
              <a:t>But to all who believed him and accepted him, he gave the right to become children of God.</a:t>
            </a:r>
            <a:endParaRPr lang="en-US" altLang="en-US" dirty="0" smtClean="0"/>
          </a:p>
        </p:txBody>
      </p:sp>
    </p:spTree>
    <p:extLst>
      <p:ext uri="{BB962C8B-B14F-4D97-AF65-F5344CB8AC3E}">
        <p14:creationId xmlns:p14="http://schemas.microsoft.com/office/powerpoint/2010/main" val="776317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1Corinthians 12:3</a:t>
            </a:r>
            <a:br>
              <a:rPr lang="en-US" altLang="en-US" smtClean="0"/>
            </a:br>
            <a:r>
              <a:rPr lang="en-US" altLang="en-US" smtClean="0"/>
              <a:t>So I want you to know that no one speaking by the Spirit of God will curse Jesus, and no one can say Jesus is Lord, except by the Holy Spirit.</a:t>
            </a:r>
            <a:endParaRPr lang="en-US" altLang="en-US" dirty="0" smtClean="0"/>
          </a:p>
        </p:txBody>
      </p:sp>
    </p:spTree>
    <p:extLst>
      <p:ext uri="{BB962C8B-B14F-4D97-AF65-F5344CB8AC3E}">
        <p14:creationId xmlns:p14="http://schemas.microsoft.com/office/powerpoint/2010/main" val="1416399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Matthew 16:16-17</a:t>
            </a:r>
            <a:br>
              <a:rPr lang="en-US" altLang="en-US" smtClean="0"/>
            </a:br>
            <a:r>
              <a:rPr lang="en-US" altLang="en-US" smtClean="0"/>
              <a:t>16 Simon Peter answered, “You are the Messiah, the Son of the living God.” 17 Jesus replied, “You are blessed, Simon son of John, because my Father in heaven has revealed this to you. You did not learn this from any human being.</a:t>
            </a:r>
            <a:endParaRPr lang="en-US" altLang="en-US" dirty="0" smtClean="0"/>
          </a:p>
        </p:txBody>
      </p:sp>
    </p:spTree>
    <p:extLst>
      <p:ext uri="{BB962C8B-B14F-4D97-AF65-F5344CB8AC3E}">
        <p14:creationId xmlns:p14="http://schemas.microsoft.com/office/powerpoint/2010/main" val="1080807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smtClean="0"/>
              <a:t>2. We Worship in Truth</a:t>
            </a:r>
            <a:endParaRPr lang="en-US" dirty="0"/>
          </a:p>
        </p:txBody>
      </p:sp>
      <p:sp>
        <p:nvSpPr>
          <p:cNvPr id="3" name="Subtitle 2"/>
          <p:cNvSpPr>
            <a:spLocks noGrp="1"/>
          </p:cNvSpPr>
          <p:nvPr>
            <p:ph idx="1"/>
          </p:nvPr>
        </p:nvSpPr>
        <p:spPr/>
        <p:txBody>
          <a:bodyPr/>
          <a:lstStyle/>
          <a:p>
            <a:pPr lvl="0"/>
            <a:r>
              <a:rPr lang="en-US" altLang="en-US" smtClean="0"/>
              <a:t>Psalms 31:5</a:t>
            </a:r>
            <a:br>
              <a:rPr lang="en-US" altLang="en-US" smtClean="0"/>
            </a:br>
            <a:r>
              <a:rPr lang="en-US" altLang="en-US" smtClean="0"/>
              <a:t>I entrust my spirit into your hand. Rescue me, Lord, for you are a faithful God.</a:t>
            </a:r>
            <a:endParaRPr lang="en-US" altLang="en-US" dirty="0" smtClean="0"/>
          </a:p>
        </p:txBody>
      </p:sp>
    </p:spTree>
    <p:extLst>
      <p:ext uri="{BB962C8B-B14F-4D97-AF65-F5344CB8AC3E}">
        <p14:creationId xmlns:p14="http://schemas.microsoft.com/office/powerpoint/2010/main" val="3461259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John 14:6</a:t>
            </a:r>
            <a:br>
              <a:rPr lang="en-US" altLang="en-US" smtClean="0"/>
            </a:br>
            <a:r>
              <a:rPr lang="en-US" altLang="en-US" smtClean="0"/>
              <a:t>Jesus told him, “I am the way, the truth, and the life. No one can come to the Father except through me.</a:t>
            </a:r>
            <a:endParaRPr lang="en-US" altLang="en-US" dirty="0" smtClean="0"/>
          </a:p>
        </p:txBody>
      </p:sp>
    </p:spTree>
    <p:extLst>
      <p:ext uri="{BB962C8B-B14F-4D97-AF65-F5344CB8AC3E}">
        <p14:creationId xmlns:p14="http://schemas.microsoft.com/office/powerpoint/2010/main" val="673622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John 16:13</a:t>
            </a:r>
            <a:br>
              <a:rPr lang="en-US" altLang="en-US" smtClean="0"/>
            </a:br>
            <a:r>
              <a:rPr lang="en-US" altLang="en-US" smtClean="0"/>
              <a:t>When the Spirit of truth comes, he will guide you into all truth. He will not speak on his own but will tell you what he has heard. He will tell you about the future.</a:t>
            </a:r>
            <a:endParaRPr lang="en-US" altLang="en-US" dirty="0" smtClean="0"/>
          </a:p>
        </p:txBody>
      </p:sp>
    </p:spTree>
    <p:extLst>
      <p:ext uri="{BB962C8B-B14F-4D97-AF65-F5344CB8AC3E}">
        <p14:creationId xmlns:p14="http://schemas.microsoft.com/office/powerpoint/2010/main" val="3072915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Daniel 10:21</a:t>
            </a:r>
            <a:br>
              <a:rPr lang="en-US" altLang="en-US" smtClean="0"/>
            </a:br>
            <a:r>
              <a:rPr lang="en-US" altLang="en-US" smtClean="0"/>
              <a:t>Meanwhile, I will tell you what is written in the Book of Truth. (No one helps me against these spirit princes except Michael, your spirit prince.</a:t>
            </a:r>
            <a:endParaRPr lang="en-US" altLang="en-US" dirty="0" smtClean="0"/>
          </a:p>
        </p:txBody>
      </p:sp>
    </p:spTree>
    <p:extLst>
      <p:ext uri="{BB962C8B-B14F-4D97-AF65-F5344CB8AC3E}">
        <p14:creationId xmlns:p14="http://schemas.microsoft.com/office/powerpoint/2010/main" val="390873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altLang="en-US" dirty="0" smtClean="0"/>
              <a:t>3. To Worship in Spirit means</a:t>
            </a:r>
            <a:br>
              <a:rPr lang="en-US" altLang="en-US" dirty="0" smtClean="0"/>
            </a:br>
            <a:r>
              <a:rPr lang="en-US" altLang="en-US" dirty="0" smtClean="0"/>
              <a:t>we worship out of love</a:t>
            </a:r>
            <a:endParaRPr lang="en-US" dirty="0"/>
          </a:p>
        </p:txBody>
      </p:sp>
      <p:sp>
        <p:nvSpPr>
          <p:cNvPr id="3" name="Subtitle 2"/>
          <p:cNvSpPr>
            <a:spLocks noGrp="1"/>
          </p:cNvSpPr>
          <p:nvPr>
            <p:ph idx="1"/>
          </p:nvPr>
        </p:nvSpPr>
        <p:spPr>
          <a:xfrm>
            <a:off x="107504" y="1628800"/>
            <a:ext cx="8928992" cy="4608512"/>
          </a:xfrm>
        </p:spPr>
        <p:txBody>
          <a:bodyPr/>
          <a:lstStyle/>
          <a:p>
            <a:pPr lvl="0"/>
            <a:r>
              <a:rPr lang="en-US" altLang="en-US" dirty="0" smtClean="0"/>
              <a:t>We Worship with the heart of Jesus</a:t>
            </a:r>
          </a:p>
          <a:p>
            <a:pPr lvl="0"/>
            <a:r>
              <a:rPr lang="en-US" altLang="en-US" sz="3600" dirty="0" smtClean="0"/>
              <a:t>John 4:24-25</a:t>
            </a:r>
            <a:br>
              <a:rPr lang="en-US" altLang="en-US" sz="3600" dirty="0" smtClean="0"/>
            </a:br>
            <a:r>
              <a:rPr lang="en-US" altLang="en-US" sz="3600" dirty="0" smtClean="0"/>
              <a:t>24 For God is Spirit, so those who worship him must worship in spirit and in truth.” 25 The woman said, “I know the Messiah is coming—the one who is called Christ. When he comes, he will explain everything to us.”</a:t>
            </a:r>
          </a:p>
        </p:txBody>
      </p:sp>
    </p:spTree>
    <p:extLst>
      <p:ext uri="{BB962C8B-B14F-4D97-AF65-F5344CB8AC3E}">
        <p14:creationId xmlns:p14="http://schemas.microsoft.com/office/powerpoint/2010/main" val="1816032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1Corinthians 6:17</a:t>
            </a:r>
            <a:br>
              <a:rPr lang="en-US" altLang="en-US" smtClean="0"/>
            </a:br>
            <a:r>
              <a:rPr lang="en-US" altLang="en-US" smtClean="0"/>
              <a:t>But the person who is joined to the Lord is one spirit with him.</a:t>
            </a:r>
            <a:endParaRPr lang="en-US" altLang="en-US" dirty="0" smtClean="0"/>
          </a:p>
        </p:txBody>
      </p:sp>
    </p:spTree>
    <p:extLst>
      <p:ext uri="{BB962C8B-B14F-4D97-AF65-F5344CB8AC3E}">
        <p14:creationId xmlns:p14="http://schemas.microsoft.com/office/powerpoint/2010/main" val="278553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dirty="0" smtClean="0"/>
              <a:t>Conclusion: Our Lord’s Day gathering is a weekly report of our spiritual battles</a:t>
            </a:r>
          </a:p>
        </p:txBody>
      </p:sp>
    </p:spTree>
    <p:extLst>
      <p:ext uri="{BB962C8B-B14F-4D97-AF65-F5344CB8AC3E}">
        <p14:creationId xmlns:p14="http://schemas.microsoft.com/office/powerpoint/2010/main" val="427125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smtClean="0"/>
              <a:t>John 4:13-14</a:t>
            </a:r>
            <a:br>
              <a:rPr lang="en-US" smtClean="0"/>
            </a:br>
            <a:r>
              <a:rPr lang="en-US" smtClean="0"/>
              <a:t>13 </a:t>
            </a:r>
            <a:r>
              <a:rPr lang="en-US" dirty="0"/>
              <a:t>Jesus replied, “Anyone who drinks this water will soon become thirsty again. 14 But those who drink the water I give will never be thirsty again. It becomes a fresh, bubbling spring within them, giving them eternal life.”</a:t>
            </a:r>
          </a:p>
        </p:txBody>
      </p:sp>
    </p:spTree>
    <p:extLst>
      <p:ext uri="{BB962C8B-B14F-4D97-AF65-F5344CB8AC3E}">
        <p14:creationId xmlns:p14="http://schemas.microsoft.com/office/powerpoint/2010/main" val="4136279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lgn="ctr"/>
            <a:r>
              <a:rPr lang="en-US" altLang="en-US" sz="3600" dirty="0"/>
              <a:t>So, be filled with Jesus, the Word, Spirit</a:t>
            </a:r>
          </a:p>
          <a:p>
            <a:pPr lvl="0" algn="ctr"/>
            <a:endParaRPr lang="en-US" altLang="en-US" sz="3600" dirty="0" smtClean="0"/>
          </a:p>
          <a:p>
            <a:pPr lvl="0" algn="ctr"/>
            <a:r>
              <a:rPr lang="en-US" altLang="en-US" sz="3600" dirty="0" smtClean="0"/>
              <a:t>Give </a:t>
            </a:r>
            <a:r>
              <a:rPr lang="en-US" altLang="en-US" sz="3600" dirty="0"/>
              <a:t>Praise – fruit of our lips</a:t>
            </a:r>
          </a:p>
          <a:p>
            <a:pPr lvl="0" algn="ctr"/>
            <a:r>
              <a:rPr lang="en-US" altLang="en-US" sz="3600" dirty="0"/>
              <a:t>Give Prayer – fruit of our hearts</a:t>
            </a:r>
          </a:p>
          <a:p>
            <a:pPr lvl="0" algn="ctr"/>
            <a:r>
              <a:rPr lang="en-US" altLang="en-US" sz="3600" dirty="0"/>
              <a:t>Evangelize and Give Material Blessings – fruit of our services</a:t>
            </a:r>
          </a:p>
          <a:p>
            <a:pPr lvl="0" algn="ctr"/>
            <a:r>
              <a:rPr lang="en-US" altLang="en-US" sz="3600" dirty="0"/>
              <a:t> </a:t>
            </a:r>
          </a:p>
          <a:p>
            <a:pPr lvl="0" algn="ctr"/>
            <a:r>
              <a:rPr lang="en-US" altLang="en-US" sz="3600" dirty="0"/>
              <a:t>And may our worship give glory to </a:t>
            </a:r>
            <a:r>
              <a:rPr lang="en-US" altLang="en-US" sz="3600" dirty="0" smtClean="0"/>
              <a:t>God</a:t>
            </a:r>
            <a:endParaRPr lang="en-US" altLang="en-US" sz="3600" dirty="0"/>
          </a:p>
        </p:txBody>
      </p:sp>
    </p:spTree>
    <p:extLst>
      <p:ext uri="{BB962C8B-B14F-4D97-AF65-F5344CB8AC3E}">
        <p14:creationId xmlns:p14="http://schemas.microsoft.com/office/powerpoint/2010/main" val="1467528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sz="3600" dirty="0"/>
          </a:p>
        </p:txBody>
      </p:sp>
      <p:sp>
        <p:nvSpPr>
          <p:cNvPr id="3" name="Subtitle 2"/>
          <p:cNvSpPr>
            <a:spLocks noGrp="1"/>
          </p:cNvSpPr>
          <p:nvPr>
            <p:ph idx="1"/>
          </p:nvPr>
        </p:nvSpPr>
        <p:spPr/>
        <p:txBody>
          <a:bodyPr/>
          <a:lstStyle/>
          <a:p>
            <a:r>
              <a:rPr lang="en-US" dirty="0"/>
              <a:t>John </a:t>
            </a:r>
            <a:r>
              <a:rPr lang="en-US" dirty="0" smtClean="0"/>
              <a:t>4:23-24</a:t>
            </a:r>
            <a:br>
              <a:rPr lang="en-US" dirty="0" smtClean="0"/>
            </a:br>
            <a:r>
              <a:rPr lang="en-US" dirty="0" smtClean="0"/>
              <a:t>23 </a:t>
            </a:r>
            <a:r>
              <a:rPr lang="en-US" dirty="0"/>
              <a:t>But the time is coming—indeed it’s here now—when true worshipers will worship the Father in spirit and in truth. The Father is looking for those who will worship him that way. 24 For God is Spirit, so those who worship him must worship in spirit and in truth.”</a:t>
            </a:r>
          </a:p>
        </p:txBody>
      </p:sp>
    </p:spTree>
    <p:extLst>
      <p:ext uri="{BB962C8B-B14F-4D97-AF65-F5344CB8AC3E}">
        <p14:creationId xmlns:p14="http://schemas.microsoft.com/office/powerpoint/2010/main" val="4741755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sz="3600" dirty="0"/>
          </a:p>
        </p:txBody>
      </p:sp>
      <p:sp>
        <p:nvSpPr>
          <p:cNvPr id="3" name="Subtitle 2"/>
          <p:cNvSpPr>
            <a:spLocks noGrp="1"/>
          </p:cNvSpPr>
          <p:nvPr>
            <p:ph idx="1"/>
          </p:nvPr>
        </p:nvSpPr>
        <p:spPr/>
        <p:txBody>
          <a:bodyPr/>
          <a:lstStyle/>
          <a:p>
            <a:r>
              <a:rPr lang="en-US" sz="3600" dirty="0"/>
              <a:t>John </a:t>
            </a:r>
            <a:r>
              <a:rPr lang="en-US" sz="3600" dirty="0" smtClean="0"/>
              <a:t>7:37-39</a:t>
            </a:r>
            <a:br>
              <a:rPr lang="en-US" sz="3600" dirty="0" smtClean="0"/>
            </a:br>
            <a:r>
              <a:rPr lang="en-US" sz="3600" dirty="0" smtClean="0"/>
              <a:t>37 </a:t>
            </a:r>
            <a:r>
              <a:rPr lang="en-US" sz="3600" dirty="0"/>
              <a:t>On the last day, the climax of the festival, Jesus stood and shouted to the crowds, “Anyone who is thirsty may come to me! 38 Anyone who believes in me may come and drink! For the Scriptures declare, ‘Rivers of living water will flow from his heart</a:t>
            </a:r>
            <a:r>
              <a:rPr lang="en-US" sz="3600" dirty="0" smtClean="0"/>
              <a:t>.’”</a:t>
            </a:r>
            <a:endParaRPr lang="en-US" sz="3600" dirty="0"/>
          </a:p>
        </p:txBody>
      </p:sp>
    </p:spTree>
    <p:extLst>
      <p:ext uri="{BB962C8B-B14F-4D97-AF65-F5344CB8AC3E}">
        <p14:creationId xmlns:p14="http://schemas.microsoft.com/office/powerpoint/2010/main" val="159816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sz="3600" dirty="0"/>
          </a:p>
        </p:txBody>
      </p:sp>
      <p:sp>
        <p:nvSpPr>
          <p:cNvPr id="3" name="Subtitle 2"/>
          <p:cNvSpPr>
            <a:spLocks noGrp="1"/>
          </p:cNvSpPr>
          <p:nvPr>
            <p:ph idx="1"/>
          </p:nvPr>
        </p:nvSpPr>
        <p:spPr/>
        <p:txBody>
          <a:bodyPr/>
          <a:lstStyle/>
          <a:p>
            <a:r>
              <a:rPr lang="en-US" sz="3600" dirty="0"/>
              <a:t>John </a:t>
            </a:r>
            <a:r>
              <a:rPr lang="en-US" sz="3600" dirty="0" smtClean="0"/>
              <a:t>7:37-39</a:t>
            </a:r>
            <a:r>
              <a:rPr lang="en-US" sz="3600" dirty="0"/>
              <a:t/>
            </a:r>
            <a:br>
              <a:rPr lang="en-US" sz="3600" dirty="0"/>
            </a:br>
            <a:r>
              <a:rPr lang="en-US" sz="3600" dirty="0"/>
              <a:t>39 (When he said “living water,” he was speaking of the Spirit, who would be given to everyone believing in him. But the Spirit had not yet been given, because Jesus had not yet entered into his glory</a:t>
            </a:r>
            <a:r>
              <a:rPr lang="en-US" sz="3600" dirty="0" smtClean="0"/>
              <a:t>.)</a:t>
            </a:r>
            <a:endParaRPr lang="en-US" sz="3600" dirty="0"/>
          </a:p>
        </p:txBody>
      </p:sp>
    </p:spTree>
    <p:extLst>
      <p:ext uri="{BB962C8B-B14F-4D97-AF65-F5344CB8AC3E}">
        <p14:creationId xmlns:p14="http://schemas.microsoft.com/office/powerpoint/2010/main" val="135707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mtClean="0"/>
              <a:t>1. We Worship in Spirit</a:t>
            </a:r>
            <a:endParaRPr lang="en-US" dirty="0"/>
          </a:p>
        </p:txBody>
      </p:sp>
      <p:sp>
        <p:nvSpPr>
          <p:cNvPr id="5" name="Content Placeholder 4"/>
          <p:cNvSpPr>
            <a:spLocks noGrp="1"/>
          </p:cNvSpPr>
          <p:nvPr>
            <p:ph idx="1"/>
          </p:nvPr>
        </p:nvSpPr>
        <p:spPr/>
        <p:txBody>
          <a:bodyPr/>
          <a:lstStyle/>
          <a:p>
            <a:pPr lvl="0"/>
            <a:r>
              <a:rPr lang="en-US" altLang="en-US" smtClean="0"/>
              <a:t>John 4:24</a:t>
            </a:r>
            <a:br>
              <a:rPr lang="en-US" altLang="en-US" smtClean="0"/>
            </a:br>
            <a:r>
              <a:rPr lang="en-US" altLang="en-US" smtClean="0"/>
              <a:t>For God is Spirit, so those who worship him must worship in spirit and in truth.”</a:t>
            </a:r>
            <a:endParaRPr lang="en-US" altLang="en-US" dirty="0" smtClean="0"/>
          </a:p>
        </p:txBody>
      </p:sp>
    </p:spTree>
    <p:extLst>
      <p:ext uri="{BB962C8B-B14F-4D97-AF65-F5344CB8AC3E}">
        <p14:creationId xmlns:p14="http://schemas.microsoft.com/office/powerpoint/2010/main" val="316623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John 3:5</a:t>
            </a:r>
            <a:br>
              <a:rPr lang="en-US" altLang="en-US" smtClean="0"/>
            </a:br>
            <a:r>
              <a:rPr lang="en-US" altLang="en-US" smtClean="0"/>
              <a:t>Jesus replied, “I assure you, no one can enter the Kingdom of God without being born of water and the Spirit.</a:t>
            </a:r>
            <a:endParaRPr lang="en-US" altLang="en-US" dirty="0" smtClean="0"/>
          </a:p>
        </p:txBody>
      </p:sp>
    </p:spTree>
    <p:extLst>
      <p:ext uri="{BB962C8B-B14F-4D97-AF65-F5344CB8AC3E}">
        <p14:creationId xmlns:p14="http://schemas.microsoft.com/office/powerpoint/2010/main" val="207673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1Corinthians 12:3</a:t>
            </a:r>
            <a:br>
              <a:rPr lang="en-US" altLang="en-US" smtClean="0"/>
            </a:br>
            <a:r>
              <a:rPr lang="en-US" altLang="en-US" smtClean="0"/>
              <a:t>So I want you to know that no one speaking by the Spirit of God will curse Jesus, and no one can say Jesus is Lord, except by the Holy Spirit.</a:t>
            </a:r>
            <a:endParaRPr lang="en-US" altLang="en-US" dirty="0" smtClean="0"/>
          </a:p>
        </p:txBody>
      </p:sp>
    </p:spTree>
    <p:extLst>
      <p:ext uri="{BB962C8B-B14F-4D97-AF65-F5344CB8AC3E}">
        <p14:creationId xmlns:p14="http://schemas.microsoft.com/office/powerpoint/2010/main" val="239383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Subtitle 2"/>
          <p:cNvSpPr>
            <a:spLocks noGrp="1"/>
          </p:cNvSpPr>
          <p:nvPr>
            <p:ph idx="1"/>
          </p:nvPr>
        </p:nvSpPr>
        <p:spPr/>
        <p:txBody>
          <a:bodyPr/>
          <a:lstStyle/>
          <a:p>
            <a:pPr lvl="0"/>
            <a:r>
              <a:rPr lang="en-US" altLang="en-US" smtClean="0"/>
              <a:t>John 3:16</a:t>
            </a:r>
            <a:br>
              <a:rPr lang="en-US" altLang="en-US" smtClean="0"/>
            </a:br>
            <a:r>
              <a:rPr lang="ko-KR" altLang="en-US" smtClean="0"/>
              <a:t>“</a:t>
            </a:r>
            <a:r>
              <a:rPr lang="en-US" altLang="en-US" smtClean="0"/>
              <a:t>For God loved the world so much that he gave his one and only Son, so that everyone who believes in him will not perish but have eternal life.</a:t>
            </a:r>
            <a:endParaRPr lang="en-US" altLang="en-US" dirty="0" smtClean="0"/>
          </a:p>
        </p:txBody>
      </p:sp>
    </p:spTree>
    <p:extLst>
      <p:ext uri="{BB962C8B-B14F-4D97-AF65-F5344CB8AC3E}">
        <p14:creationId xmlns:p14="http://schemas.microsoft.com/office/powerpoint/2010/main" val="1254298943"/>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9859</TotalTime>
  <Words>117</Words>
  <Application>Microsoft Office PowerPoint</Application>
  <PresentationFormat>On-screen Show (4:3)</PresentationFormat>
  <Paragraphs>31</Paragraphs>
  <Slides>20</Slides>
  <Notes>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4_Custom Design</vt:lpstr>
      <vt:lpstr>5_Custom Design</vt:lpstr>
      <vt:lpstr>Today’s Sermon</vt:lpstr>
      <vt:lpstr>PowerPoint Presentation</vt:lpstr>
      <vt:lpstr>PowerPoint Presentation</vt:lpstr>
      <vt:lpstr>PowerPoint Presentation</vt:lpstr>
      <vt:lpstr>PowerPoint Presentation</vt:lpstr>
      <vt:lpstr>1. We Worship in Spirit</vt:lpstr>
      <vt:lpstr>PowerPoint Presentation</vt:lpstr>
      <vt:lpstr>PowerPoint Presentation</vt:lpstr>
      <vt:lpstr>PowerPoint Presentation</vt:lpstr>
      <vt:lpstr>PowerPoint Presentation</vt:lpstr>
      <vt:lpstr>PowerPoint Presentation</vt:lpstr>
      <vt:lpstr>PowerPoint Presentation</vt:lpstr>
      <vt:lpstr>2. We Worship in Truth</vt:lpstr>
      <vt:lpstr>PowerPoint Presentation</vt:lpstr>
      <vt:lpstr>PowerPoint Presentation</vt:lpstr>
      <vt:lpstr>PowerPoint Presentation</vt:lpstr>
      <vt:lpstr>3. To Worship in Spirit means we worship out of love</vt:lpstr>
      <vt:lpstr>PowerPoint Presentation</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788</cp:revision>
  <dcterms:created xsi:type="dcterms:W3CDTF">2008-09-16T01:03:40Z</dcterms:created>
  <dcterms:modified xsi:type="dcterms:W3CDTF">2013-01-27T16:06:38Z</dcterms:modified>
</cp:coreProperties>
</file>